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0" r:id="rId4"/>
    <p:sldId id="291" r:id="rId5"/>
    <p:sldId id="293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CC00"/>
    <a:srgbClr val="1966B3"/>
    <a:srgbClr val="DDDDDD"/>
    <a:srgbClr val="C1D1D3"/>
    <a:srgbClr val="5AABCC"/>
    <a:srgbClr val="BD9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74" autoAdjust="0"/>
    <p:restoredTop sz="94595" autoAdjust="0"/>
  </p:normalViewPr>
  <p:slideViewPr>
    <p:cSldViewPr>
      <p:cViewPr varScale="1">
        <p:scale>
          <a:sx n="124" d="100"/>
          <a:sy n="124" d="100"/>
        </p:scale>
        <p:origin x="101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057400"/>
            <a:ext cx="5791200" cy="1698625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990975"/>
            <a:ext cx="5791200" cy="457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886200" y="5715000"/>
            <a:ext cx="1612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Verdana" pitchFamily="34" charset="0"/>
              </a:rPr>
              <a:t>LOGO</a:t>
            </a: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05" name="Group 33"/>
            <p:cNvGrpSpPr>
              <a:grpSpLocks/>
            </p:cNvGrpSpPr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09" name="Group 37"/>
            <p:cNvGrpSpPr>
              <a:grpSpLocks/>
            </p:cNvGrpSpPr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3" name="Group 41"/>
            <p:cNvGrpSpPr>
              <a:grpSpLocks/>
            </p:cNvGrpSpPr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7" name="Group 45"/>
            <p:cNvGrpSpPr>
              <a:grpSpLocks/>
            </p:cNvGrpSpPr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1" name="Group 49"/>
            <p:cNvGrpSpPr>
              <a:grpSpLocks/>
            </p:cNvGrpSpPr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5" name="Group 53"/>
            <p:cNvGrpSpPr>
              <a:grpSpLocks/>
            </p:cNvGrpSpPr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9" name="Group 57"/>
            <p:cNvGrpSpPr>
              <a:grpSpLocks/>
            </p:cNvGrpSpPr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33" name="Group 61"/>
            <p:cNvGrpSpPr>
              <a:grpSpLocks/>
            </p:cNvGrpSpPr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FEF2BD-F6D9-4683-9E47-101F38F01A0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6AEE27-1D86-40ED-B106-B7B7240D62A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6052B780-0824-4DEF-80E7-3B128AA593F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BA4798-AB78-45AC-9588-5D3EE9BB44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27906C-AD4E-4231-B04D-F335BCFF6A3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2C4FC3-761B-4195-A011-D39D882BE8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D0E5F7-2683-44F2-9F0E-7AEB89488E0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6A6210E-8864-4E20-97EB-B757D4C7EDD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ACC2F2-4E6C-44F3-9510-2614732D013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3B36AB-185C-4C97-802F-9A478D1DE2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3C0F32-593B-416F-9635-ABC7BE35BD0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248400"/>
            <a:ext cx="28956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29000" y="63388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0B6CF50-E380-4387-B328-D7582042F38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grpSp>
        <p:nvGrpSpPr>
          <p:cNvPr id="1128" name="Group 104"/>
          <p:cNvGrpSpPr>
            <a:grpSpLocks/>
          </p:cNvGrpSpPr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30" name="Group 106"/>
            <p:cNvGrpSpPr>
              <a:grpSpLocks/>
            </p:cNvGrpSpPr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4" name="Group 110"/>
            <p:cNvGrpSpPr>
              <a:grpSpLocks/>
            </p:cNvGrpSpPr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8" name="Group 114"/>
            <p:cNvGrpSpPr>
              <a:grpSpLocks/>
            </p:cNvGrpSpPr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2" name="Group 118"/>
            <p:cNvGrpSpPr>
              <a:grpSpLocks/>
            </p:cNvGrpSpPr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6" name="Group 122"/>
            <p:cNvGrpSpPr>
              <a:grpSpLocks/>
            </p:cNvGrpSpPr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0" name="Group 126"/>
            <p:cNvGrpSpPr>
              <a:grpSpLocks/>
            </p:cNvGrpSpPr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4" name="Group 130"/>
            <p:cNvGrpSpPr>
              <a:grpSpLocks/>
            </p:cNvGrpSpPr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8" name="Group 134"/>
            <p:cNvGrpSpPr>
              <a:grpSpLocks/>
            </p:cNvGrpSpPr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62" name="Rectangle 13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246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57620" y="5572140"/>
            <a:ext cx="1643074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500042"/>
            <a:ext cx="2500330" cy="2643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F:\робот Умная пчела\BeeBot-Robo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714356"/>
            <a:ext cx="5453074" cy="4362460"/>
          </a:xfrm>
          <a:prstGeom prst="rect">
            <a:avLst/>
          </a:prstGeom>
          <a:noFill/>
        </p:spPr>
      </p:pic>
      <p:sp>
        <p:nvSpPr>
          <p:cNvPr id="5" name="Текст 3"/>
          <p:cNvSpPr txBox="1">
            <a:spLocks/>
          </p:cNvSpPr>
          <p:nvPr/>
        </p:nvSpPr>
        <p:spPr bwMode="auto">
          <a:xfrm>
            <a:off x="1428728" y="5143512"/>
            <a:ext cx="6219007" cy="127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программируемый  </a:t>
            </a:r>
          </a:p>
          <a:p>
            <a:pPr marL="0" indent="0" algn="ctr"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мини-робот</a:t>
            </a:r>
          </a:p>
          <a:p>
            <a:pPr marL="0" indent="0" algn="ctr"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Подготовила: Савельева И.Д.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0034" y="6429372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101710"/>
              </p:ext>
            </p:extLst>
          </p:nvPr>
        </p:nvGraphicFramePr>
        <p:xfrm>
          <a:off x="1428728" y="2857496"/>
          <a:ext cx="6643734" cy="3731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54777">
                  <a:extLst>
                    <a:ext uri="{9D8B030D-6E8A-4147-A177-3AD203B41FA5}">
                      <a16:colId xmlns:a16="http://schemas.microsoft.com/office/drawing/2014/main" val="32554997"/>
                    </a:ext>
                  </a:extLst>
                </a:gridCol>
                <a:gridCol w="5888957">
                  <a:extLst>
                    <a:ext uri="{9D8B030D-6E8A-4147-A177-3AD203B41FA5}">
                      <a16:colId xmlns:a16="http://schemas.microsoft.com/office/drawing/2014/main" val="1178317027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Вперед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899682"/>
                  </a:ext>
                </a:extLst>
              </a:tr>
              <a:tr h="348620">
                <a:tc>
                  <a:txBody>
                    <a:bodyPr/>
                    <a:lstStyle/>
                    <a:p>
                      <a:pPr algn="ctr"/>
                      <a:r>
                        <a:rPr lang="ru-RU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↓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Назад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763325"/>
                  </a:ext>
                </a:extLst>
              </a:tr>
              <a:tr h="411488">
                <a:tc>
                  <a:txBody>
                    <a:bodyPr/>
                    <a:lstStyle/>
                    <a:p>
                      <a:pPr algn="ctr"/>
                      <a:r>
                        <a:rPr lang="ru-RU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←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Поворот налево на 90° (как по часовой стрелке, так и против)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20423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Поворот направо на 90°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410263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ru-RU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Пауза продолжительностью</a:t>
                      </a:r>
                      <a:r>
                        <a:rPr lang="ru-RU" sz="1800" b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секунда (возможно задать паузу после выполнения одной команды перед началом другой)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727957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память (перед тем как программировать пчелу на следующие действия, нужно очистить память)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92469"/>
                  </a:ext>
                </a:extLst>
              </a:tr>
              <a:tr h="576257">
                <a:tc>
                  <a:txBody>
                    <a:bodyPr/>
                    <a:lstStyle/>
                    <a:p>
                      <a:pPr algn="ctr"/>
                      <a:r>
                        <a:rPr lang="en-US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 </a:t>
                      </a:r>
                      <a:endParaRPr lang="ru-RU"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Запустить программу (как только </a:t>
                      </a: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 маршрут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передвижения пчелы нажимаем кнопку СТАРТ)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092988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00034" y="642918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14290"/>
            <a:ext cx="6336276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управления</a:t>
            </a:r>
            <a:br>
              <a:rPr lang="ru-RU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F:\робот Умная пчела\bee-bot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785794"/>
            <a:ext cx="4786346" cy="17396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60899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00034" y="714356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://robot.edu54.ru/sites/default/files/itsmat1_larg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876"/>
            <a:ext cx="2643188" cy="2619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robot.edu54.ru/sites/default/files/ibfar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2071678"/>
            <a:ext cx="2578894" cy="2555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3643314"/>
            <a:ext cx="2468705" cy="25481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2071678"/>
            <a:ext cx="2643206" cy="27970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85852" y="214290"/>
            <a:ext cx="70861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Дополнительное оборудование</a:t>
            </a:r>
          </a:p>
          <a:p>
            <a:pPr algn="ctr"/>
            <a:endParaRPr lang="ru-RU" sz="1200" b="1" dirty="0"/>
          </a:p>
          <a:p>
            <a:pPr algn="ctr"/>
            <a:r>
              <a:rPr lang="ru-RU" sz="2000" b="1" dirty="0"/>
              <a:t>Коврики предназначены для контроля прохождения заданных точек на карте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14290"/>
            <a:ext cx="1146928" cy="121350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00034" y="6429372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71342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00034" y="714356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4" y="928670"/>
            <a:ext cx="4650049" cy="38000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 descr="C:\Users\DNS\Desktop\мама\Я-лето 2015\МУЛЬТИМЕДИА -КУРСЫ\КУРСЫ\пчела\DSC09318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71736" y="3786190"/>
            <a:ext cx="3143272" cy="2453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3" r="28468"/>
          <a:stretch>
            <a:fillRect/>
          </a:stretch>
        </p:blipFill>
        <p:spPr>
          <a:xfrm>
            <a:off x="928662" y="2000241"/>
            <a:ext cx="2214578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14290"/>
            <a:ext cx="1146928" cy="12135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0034" y="6429372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61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38530273_18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y4xh4lda3oy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588" y="3000372"/>
            <a:ext cx="2153839" cy="147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6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db2004119gl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cdb2004119gl</Template>
  <TotalTime>55</TotalTime>
  <Words>97</Words>
  <Application>Microsoft Office PowerPoint</Application>
  <PresentationFormat>Экран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Georgia</vt:lpstr>
      <vt:lpstr>Times New Roman</vt:lpstr>
      <vt:lpstr>Verdana</vt:lpstr>
      <vt:lpstr>Wingdings</vt:lpstr>
      <vt:lpstr>cdb2004119gl</vt:lpstr>
      <vt:lpstr>Презентация PowerPoint</vt:lpstr>
      <vt:lpstr>Элементы управления 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TAHR</dc:creator>
  <cp:lastModifiedBy>miron.savelev.200@mail.ru</cp:lastModifiedBy>
  <cp:revision>8</cp:revision>
  <dcterms:created xsi:type="dcterms:W3CDTF">2017-03-28T20:20:13Z</dcterms:created>
  <dcterms:modified xsi:type="dcterms:W3CDTF">2025-11-13T12:09:24Z</dcterms:modified>
</cp:coreProperties>
</file>